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8" r:id="rId3"/>
    <p:sldId id="257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91" r:id="rId18"/>
    <p:sldId id="288" r:id="rId19"/>
    <p:sldId id="290" r:id="rId20"/>
    <p:sldId id="295" r:id="rId21"/>
    <p:sldId id="289" r:id="rId22"/>
    <p:sldId id="292" r:id="rId23"/>
    <p:sldId id="293" r:id="rId24"/>
    <p:sldId id="297" r:id="rId25"/>
    <p:sldId id="296" r:id="rId26"/>
    <p:sldId id="294" r:id="rId27"/>
    <p:sldId id="298" r:id="rId28"/>
    <p:sldId id="27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novo\Desktop\мультяшки в военной форме\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718"/>
            <a:ext cx="9217544" cy="698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09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71400"/>
            <a:ext cx="9153525" cy="748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90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6350"/>
            <a:ext cx="9153525" cy="745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82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-99391"/>
            <a:ext cx="9153526" cy="763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65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41288"/>
            <a:ext cx="9163050" cy="753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33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3408"/>
            <a:ext cx="9324528" cy="777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70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738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94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\3468811439_48da9e71eb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" y="0"/>
            <a:ext cx="9143287" cy="685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Linovo\Desktop\мультяшки в военной форме\1465481462_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91388"/>
            <a:ext cx="8124751" cy="609356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9970" y="97570"/>
            <a:ext cx="3816424" cy="76944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ПЕРЕПРАВА</a:t>
            </a:r>
            <a:endParaRPr lang="ru-RU" sz="4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6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\3468811439_48da9e71eb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" y="0"/>
            <a:ext cx="9143287" cy="685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Linovo\Desktop\мультяшки в военной форме\niceimage.ru-329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357051" cy="584501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6172" y="203050"/>
            <a:ext cx="3312368" cy="7694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ТАНКИСТЫ</a:t>
            </a:r>
            <a:endParaRPr lang="ru-RU" sz="4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1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\3468811439_48da9e71eb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" y="0"/>
            <a:ext cx="9143287" cy="685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Linovo\Desktop\мультяшки в военной форме\im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980728"/>
            <a:ext cx="8608417" cy="58774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4870" y="188640"/>
            <a:ext cx="6624736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ЛУЧШЕ ПАПЫ ДРУГА НЕТ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16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\3468811439_48da9e71eb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" y="0"/>
            <a:ext cx="9143287" cy="685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Linovo\Desktop\мультяшки в военной форме\Mounted-Cavalry-logistic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1"/>
            <a:ext cx="8496944" cy="584553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265016"/>
            <a:ext cx="4032448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ВЕРХОВАЯ ЕЗДА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98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6350"/>
            <a:ext cx="9163050" cy="759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331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\3468811439_48da9e71eb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" y="0"/>
            <a:ext cx="9143287" cy="685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картинки\b0f54_novosti1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764704"/>
            <a:ext cx="8825355" cy="59027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2190" y="56818"/>
            <a:ext cx="4660332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ДОНЕСЕНИЕ В ШТАБ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9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\3468811439_48da9e71eb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" y="0"/>
            <a:ext cx="9143287" cy="685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Linovo\Desktop\мультяшки в военной форме\САПЕ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860"/>
            <a:ext cx="8568952" cy="635844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69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\3468811439_48da9e71eb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" y="0"/>
            <a:ext cx="9143287" cy="685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Linovo\Desktop\мультяшки в военной форме\СИГН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3284"/>
            <a:ext cx="8424936" cy="631870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\3468811439_48da9e71eb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" y="0"/>
            <a:ext cx="9143287" cy="685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Linovo\Desktop\мультяшки в военной форме\погра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96" y="741391"/>
            <a:ext cx="8280920" cy="621069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8" y="33505"/>
            <a:ext cx="4032448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ПОГРАНИЧНИКИ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87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\3468811439_48da9e71eb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" y="0"/>
            <a:ext cx="9143287" cy="685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картинки\35520516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50" y="548761"/>
            <a:ext cx="8756172" cy="57606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47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\3468811439_48da9e71eb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" y="0"/>
            <a:ext cx="9143287" cy="685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i (3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7016"/>
            <a:ext cx="8568952" cy="637270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Picture 2" descr="C:\Users\Linovo\Desktop\мультяшки в военной форме\ПОЗДРАВЛЕН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381" y="221957"/>
            <a:ext cx="5053254" cy="621776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12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\3468811439_48da9e71eb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" y="0"/>
            <a:ext cx="9143287" cy="685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Linovo\Desktop\мультяшки в военной форме\otkrytki_s_23_fevral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65" y="188640"/>
            <a:ext cx="8881497" cy="666112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22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тинки\3468811439_48da9e71eb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" y="0"/>
            <a:ext cx="9143287" cy="685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74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94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4763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58750"/>
            <a:ext cx="9567008" cy="715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84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6350"/>
            <a:ext cx="9550077" cy="714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49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6350"/>
            <a:ext cx="9578213" cy="716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34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7938"/>
            <a:ext cx="9163050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29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44450"/>
            <a:ext cx="9505252" cy="721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61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6350"/>
            <a:ext cx="91630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42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6350"/>
            <a:ext cx="9963145" cy="745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51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12</Words>
  <Application>Microsoft Office PowerPoint</Application>
  <PresentationFormat>Экран (4:3)</PresentationFormat>
  <Paragraphs>6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 PC</dc:creator>
  <cp:lastModifiedBy>Administrator PC</cp:lastModifiedBy>
  <cp:revision>11</cp:revision>
  <dcterms:created xsi:type="dcterms:W3CDTF">2018-02-13T11:22:40Z</dcterms:created>
  <dcterms:modified xsi:type="dcterms:W3CDTF">2018-02-16T10:30:02Z</dcterms:modified>
</cp:coreProperties>
</file>